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8" r:id="rId5"/>
    <p:sldId id="264" r:id="rId6"/>
    <p:sldId id="267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32A762A7-5118-4BCC-8A93-9DA4C7D90B7A}"/>
    <pc:docChg chg="modSld">
      <pc:chgData name="Shaji Varghese" userId="b6635ce32d741a41" providerId="LiveId" clId="{32A762A7-5118-4BCC-8A93-9DA4C7D90B7A}" dt="2025-01-26T09:52:38.696" v="0"/>
      <pc:docMkLst>
        <pc:docMk/>
      </pc:docMkLst>
      <pc:sldChg chg="modSp mod">
        <pc:chgData name="Shaji Varghese" userId="b6635ce32d741a41" providerId="LiveId" clId="{32A762A7-5118-4BCC-8A93-9DA4C7D90B7A}" dt="2025-01-26T09:52:38.696" v="0"/>
        <pc:sldMkLst>
          <pc:docMk/>
          <pc:sldMk cId="607413735" sldId="263"/>
        </pc:sldMkLst>
        <pc:spChg chg="mod">
          <ac:chgData name="Shaji Varghese" userId="b6635ce32d741a41" providerId="LiveId" clId="{32A762A7-5118-4BCC-8A93-9DA4C7D90B7A}" dt="2025-01-26T09:52:38.696" v="0"/>
          <ac:spMkLst>
            <pc:docMk/>
            <pc:sldMk cId="607413735" sldId="263"/>
            <ac:spMk id="2" creationId="{72AA0BE6-D8FA-88D3-90C2-D3D066E56511}"/>
          </ac:spMkLst>
        </pc:spChg>
      </pc:sldChg>
    </pc:docChg>
  </pc:docChgLst>
  <pc:docChgLst>
    <pc:chgData name="Shaji Varghese" userId="b6635ce32d741a41" providerId="LiveId" clId="{C23A2653-3760-4D33-9A88-77ED24576F86}"/>
    <pc:docChg chg="custSel addSld delSld modSld sldOrd">
      <pc:chgData name="Shaji Varghese" userId="b6635ce32d741a41" providerId="LiveId" clId="{C23A2653-3760-4D33-9A88-77ED24576F86}" dt="2024-04-28T18:54:45.004" v="104"/>
      <pc:docMkLst>
        <pc:docMk/>
      </pc:docMkLst>
      <pc:sldChg chg="addSp modSp mod">
        <pc:chgData name="Shaji Varghese" userId="b6635ce32d741a41" providerId="LiveId" clId="{C23A2653-3760-4D33-9A88-77ED24576F86}" dt="2024-04-28T18:46:45.035" v="23" actId="1076"/>
        <pc:sldMkLst>
          <pc:docMk/>
          <pc:sldMk cId="449869973" sldId="256"/>
        </pc:sldMkLst>
      </pc:sldChg>
      <pc:sldChg chg="del">
        <pc:chgData name="Shaji Varghese" userId="b6635ce32d741a41" providerId="LiveId" clId="{C23A2653-3760-4D33-9A88-77ED24576F86}" dt="2024-04-28T18:49:59.414" v="51" actId="47"/>
        <pc:sldMkLst>
          <pc:docMk/>
          <pc:sldMk cId="1941435552" sldId="257"/>
        </pc:sldMkLst>
      </pc:sldChg>
      <pc:sldChg chg="del">
        <pc:chgData name="Shaji Varghese" userId="b6635ce32d741a41" providerId="LiveId" clId="{C23A2653-3760-4D33-9A88-77ED24576F86}" dt="2024-04-28T18:50:00.121" v="52" actId="47"/>
        <pc:sldMkLst>
          <pc:docMk/>
          <pc:sldMk cId="2211920674" sldId="258"/>
        </pc:sldMkLst>
      </pc:sldChg>
      <pc:sldChg chg="del">
        <pc:chgData name="Shaji Varghese" userId="b6635ce32d741a41" providerId="LiveId" clId="{C23A2653-3760-4D33-9A88-77ED24576F86}" dt="2024-04-28T18:50:01.121" v="53" actId="47"/>
        <pc:sldMkLst>
          <pc:docMk/>
          <pc:sldMk cId="114127452" sldId="259"/>
        </pc:sldMkLst>
      </pc:sldChg>
      <pc:sldChg chg="del">
        <pc:chgData name="Shaji Varghese" userId="b6635ce32d741a41" providerId="LiveId" clId="{C23A2653-3760-4D33-9A88-77ED24576F86}" dt="2024-04-28T18:50:02.012" v="54" actId="47"/>
        <pc:sldMkLst>
          <pc:docMk/>
          <pc:sldMk cId="463251855" sldId="260"/>
        </pc:sldMkLst>
      </pc:sldChg>
      <pc:sldChg chg="del">
        <pc:chgData name="Shaji Varghese" userId="b6635ce32d741a41" providerId="LiveId" clId="{C23A2653-3760-4D33-9A88-77ED24576F86}" dt="2024-04-28T18:50:02.949" v="55" actId="47"/>
        <pc:sldMkLst>
          <pc:docMk/>
          <pc:sldMk cId="2421541015" sldId="261"/>
        </pc:sldMkLst>
      </pc:sldChg>
      <pc:sldChg chg="modSp add mod">
        <pc:chgData name="Shaji Varghese" userId="b6635ce32d741a41" providerId="LiveId" clId="{C23A2653-3760-4D33-9A88-77ED24576F86}" dt="2024-04-28T18:48:30.281" v="47"/>
        <pc:sldMkLst>
          <pc:docMk/>
          <pc:sldMk cId="460759612" sldId="262"/>
        </pc:sldMkLst>
      </pc:sldChg>
      <pc:sldChg chg="modSp add mod">
        <pc:chgData name="Shaji Varghese" userId="b6635ce32d741a41" providerId="LiveId" clId="{C23A2653-3760-4D33-9A88-77ED24576F86}" dt="2024-04-28T18:52:19.404" v="69" actId="20577"/>
        <pc:sldMkLst>
          <pc:docMk/>
          <pc:sldMk cId="607413735" sldId="263"/>
        </pc:sldMkLst>
      </pc:sldChg>
      <pc:sldChg chg="modSp add mod">
        <pc:chgData name="Shaji Varghese" userId="b6635ce32d741a41" providerId="LiveId" clId="{C23A2653-3760-4D33-9A88-77ED24576F86}" dt="2024-04-28T18:53:25.576" v="84" actId="1076"/>
        <pc:sldMkLst>
          <pc:docMk/>
          <pc:sldMk cId="2908860632" sldId="264"/>
        </pc:sldMkLst>
      </pc:sldChg>
      <pc:sldChg chg="modSp add mod">
        <pc:chgData name="Shaji Varghese" userId="b6635ce32d741a41" providerId="LiveId" clId="{C23A2653-3760-4D33-9A88-77ED24576F86}" dt="2024-04-28T18:54:04.389" v="95" actId="1076"/>
        <pc:sldMkLst>
          <pc:docMk/>
          <pc:sldMk cId="1084297435" sldId="265"/>
        </pc:sldMkLst>
      </pc:sldChg>
      <pc:sldChg chg="add ord">
        <pc:chgData name="Shaji Varghese" userId="b6635ce32d741a41" providerId="LiveId" clId="{C23A2653-3760-4D33-9A88-77ED24576F86}" dt="2024-04-28T18:54:45.004" v="104"/>
        <pc:sldMkLst>
          <pc:docMk/>
          <pc:sldMk cId="1885576974" sldId="266"/>
        </pc:sldMkLst>
      </pc:sldChg>
      <pc:sldChg chg="add ord">
        <pc:chgData name="Shaji Varghese" userId="b6635ce32d741a41" providerId="LiveId" clId="{C23A2653-3760-4D33-9A88-77ED24576F86}" dt="2024-04-28T18:54:40.310" v="102"/>
        <pc:sldMkLst>
          <pc:docMk/>
          <pc:sldMk cId="3612554835" sldId="267"/>
        </pc:sldMkLst>
      </pc:sldChg>
      <pc:sldChg chg="add ord">
        <pc:chgData name="Shaji Varghese" userId="b6635ce32d741a41" providerId="LiveId" clId="{C23A2653-3760-4D33-9A88-77ED24576F86}" dt="2024-04-28T18:54:37.027" v="100"/>
        <pc:sldMkLst>
          <pc:docMk/>
          <pc:sldMk cId="514701730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BDFE-593F-BB30-5292-6F5A20894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95CFE-CA13-E8E2-21A0-D2C0B35A3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84F4E-6C0F-53E3-93D2-A54FC068F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A6434-642B-F4FD-1A9D-EA1B63C7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839F2-B240-2641-48D8-8DE5B471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7266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F88D4-B10D-5F7B-19EC-0AE528B25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4537C-27F0-07E5-F6F6-4D9B7EED0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64464-56B8-D5D0-9729-89A29167A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6F963-CF3D-11C2-CE44-B4B579AF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3D197-C6A9-6A20-0509-F2A6D74C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3359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06C624-C762-3043-A9F8-FE77C615D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C7D2E-A20D-1947-FFE7-0A419D629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3132F-2F24-A0BA-A881-6AC00787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BECE3-7B2E-FCBD-3122-0E96013B5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FE431-D402-7F80-5055-1EA56AB8D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0065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B7C3-F700-A789-C62B-828656D3A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1244B-1D4A-79F9-0CA1-D34E0D4AB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180FB-BC70-FF97-C265-B8ED2F5F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883A9-F81E-30BE-A155-820ACBEE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7368B-6B7E-EDE9-3B05-7E110351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54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DCE3-6B6F-16FF-2B1C-ADBB06B9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745AC-6715-FE56-50A0-7A5931B3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011F7-A47D-FF7A-3688-E1CEBBCF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E9CA1-9A67-42FD-C21C-9402C043D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3CB88-B970-3067-D53A-B8E9D434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7172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E31AB-B9C4-4BE9-3554-49E051ACA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1389B-01CB-DB44-EEB2-10E37F5BD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88CF0-56C3-223D-1C99-9AD8E86DE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78179-7ECA-AE73-F075-98BA380E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E2D6E-E10B-4C29-FD0E-1D496635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92929-A494-AECB-DAB2-9623283F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6568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86C8C-D21D-908E-D70C-642F8E6EF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E3F4D-DE19-7C81-A16B-1B6A7867D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8818F-24C1-F808-FB9B-C43FEBF37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580EA7-B141-39B0-0405-55BF44369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3EFDBE-27D4-0502-F0E4-66927C9D7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2124B-072B-A6D5-1FD9-4D870780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DDB3AC-3CD6-1903-A09E-1FA01327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44CECA-EAB4-1666-F96E-2448C9F0A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32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38D27-A421-C488-7815-32D209FD8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21439F-B886-04CC-340D-5D24281F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CA555-95D0-1AB4-A8F3-B5C84793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E0B41-0908-DB6E-4C6C-C1B0725A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2286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9009A-A26A-5C84-ED6E-DFACA6A8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E7E1F-408D-F9F9-A209-C90FF5CB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4D719-DA5B-BF0F-51D4-CAE1146D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8117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1DE21-C2A9-0665-9567-050D24D8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8C97-B343-352D-9A4D-CD39585B0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A5A4F-DF3F-348D-E0DF-899338A98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64453-0CE6-E040-A681-5CEF7880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B4212-9332-5F3F-CBF0-854117C2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968D7-4E42-1F8D-C98A-23B6205D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3984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4DA83-9005-F9C0-1603-CB6B3E001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CDC5B7-1F70-BFC9-2C33-77B8F2CEA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EC025-F5BF-5DCA-A9DA-878651373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C6630-3718-8231-CAF7-F46D3023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AFEEC-AFCC-3107-3234-ACA9C54F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488E3-9880-392E-E0E3-955699CAC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455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FB3F5D-527B-6804-1048-7B39D7F2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C7E31-9EB8-4445-237D-6FEFCC670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D421B-5230-27DA-907D-05571D72F8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EA205-D249-384E-5F7B-21404BAD4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6F8B7-43FC-863B-ABA2-F49C1C87A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668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291402"/>
            <a:ext cx="11464413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സ്തുതിപ്പിന്‍ സ്തുതിപ്പിന്‍ എന്നും സ്തുതിച്ചിടുവിന്‍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രാജാധിരാജാവിനെ ഈ പാര്‍ത്തലത്തില്‍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സൃഷ്ടി കര്‍ത്തനവന്‍ എന്‍റെ ഉള്ളത്തില്‍ വന്നതിനാല്‍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120193"/>
            <a:ext cx="11247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Stuthippin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stuthippin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ennum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stuthichiduvin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Yeshu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raajaadhi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raajaavine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Ee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paarthalathil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srushti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karthanavan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Ente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ullathil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vannathinaal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6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291402"/>
            <a:ext cx="11464413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ആ-ആനന്ദമേ പരമാനന്ദമേ ഇതു സ്വര്‍ഗ്ഗീയ സന്തോഷമേ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ഈ പാര്‍ത്തലത്തില്‍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സൃഷ്ടി കര്‍ത്തനവന്‍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എന്‍റെ </a:t>
            </a:r>
            <a:b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ഉള്ളത്തില്‍ വന്നതിനാല്‍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240773"/>
            <a:ext cx="11247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1" dirty="0"/>
              <a:t>Aa-</a:t>
            </a:r>
            <a:r>
              <a:rPr lang="en-US" sz="3600" i="1" dirty="0" err="1"/>
              <a:t>aanandame</a:t>
            </a:r>
            <a:r>
              <a:rPr lang="en-US" sz="3600" i="1" dirty="0"/>
              <a:t> </a:t>
            </a:r>
            <a:r>
              <a:rPr lang="en-US" sz="3600" i="1" dirty="0" err="1"/>
              <a:t>paramaanandame</a:t>
            </a:r>
            <a:endParaRPr lang="en-US" sz="3600" dirty="0"/>
          </a:p>
          <a:p>
            <a:r>
              <a:rPr lang="en-US" sz="3600" i="1" dirty="0" err="1"/>
              <a:t>Ithu</a:t>
            </a:r>
            <a:r>
              <a:rPr lang="en-US" sz="3600" i="1" dirty="0"/>
              <a:t> </a:t>
            </a:r>
            <a:r>
              <a:rPr lang="en-US" sz="3600" i="1" dirty="0" err="1"/>
              <a:t>swargeeya</a:t>
            </a:r>
            <a:r>
              <a:rPr lang="en-US" sz="3600" i="1" dirty="0"/>
              <a:t> </a:t>
            </a:r>
            <a:r>
              <a:rPr lang="en-US" sz="3600" i="1" dirty="0" err="1"/>
              <a:t>santhoshame</a:t>
            </a:r>
            <a:endParaRPr lang="en-US" sz="3600" dirty="0"/>
          </a:p>
          <a:p>
            <a:r>
              <a:rPr lang="en-US" sz="3600" i="1" dirty="0"/>
              <a:t>Ee </a:t>
            </a:r>
            <a:r>
              <a:rPr lang="en-US" sz="3600" i="1" dirty="0" err="1"/>
              <a:t>paarthalathil</a:t>
            </a:r>
            <a:r>
              <a:rPr lang="en-US" sz="3600" i="1" dirty="0"/>
              <a:t> </a:t>
            </a:r>
            <a:r>
              <a:rPr lang="en-US" sz="3600" i="1" dirty="0" err="1"/>
              <a:t>srushti</a:t>
            </a:r>
            <a:r>
              <a:rPr lang="en-US" sz="3600" i="1" dirty="0"/>
              <a:t> </a:t>
            </a:r>
            <a:r>
              <a:rPr lang="en-US" sz="3600" i="1" dirty="0" err="1"/>
              <a:t>karthanavan</a:t>
            </a:r>
            <a:endParaRPr lang="en-US" sz="3600" dirty="0"/>
          </a:p>
          <a:p>
            <a:r>
              <a:rPr lang="en-US" sz="3600" i="1" dirty="0" err="1"/>
              <a:t>Ente</a:t>
            </a:r>
            <a:r>
              <a:rPr lang="en-US" sz="3600" i="1" dirty="0"/>
              <a:t> </a:t>
            </a:r>
            <a:r>
              <a:rPr lang="en-US" sz="3600" i="1" dirty="0" err="1"/>
              <a:t>ullathil</a:t>
            </a:r>
            <a:r>
              <a:rPr lang="en-US" sz="3600" i="1" dirty="0"/>
              <a:t> </a:t>
            </a:r>
            <a:r>
              <a:rPr lang="en-US" sz="3600" i="1" dirty="0" err="1"/>
              <a:t>vannathinaal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075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291402"/>
            <a:ext cx="11464413" cy="3429000"/>
          </a:xfrm>
        </p:spPr>
        <p:txBody>
          <a:bodyPr anchor="ctr">
            <a:normAutofit fontScale="90000"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അവന്‍ വരുന്ന നാളില്‍ എന്‍റെ കരം പിടിച്ച്</a:t>
            </a:r>
            <a:br>
              <a:rPr lang="en-US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തന്‍റെ മാറോടണച്ചീടുമേ ആ സമൂഹമതില്‍ </a:t>
            </a:r>
            <a:br>
              <a:rPr lang="en-US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1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അന്നു കര്‍ത്തനുമായ്</a:t>
            </a:r>
            <a:r>
              <a:rPr lang="en-US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ആര്‍ത്തു</a:t>
            </a:r>
            <a:r>
              <a:rPr lang="en-US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br>
              <a:rPr lang="en-US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ഘോഷിക്കും സന്തോഷത്താല്‍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120193"/>
            <a:ext cx="11247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dirty="0"/>
              <a:t>Avan </a:t>
            </a:r>
            <a:r>
              <a:rPr lang="en-US" sz="3600" dirty="0" err="1"/>
              <a:t>varunna</a:t>
            </a:r>
            <a:r>
              <a:rPr lang="en-US" sz="3600" dirty="0"/>
              <a:t> </a:t>
            </a:r>
            <a:r>
              <a:rPr lang="en-US" sz="3600" dirty="0" err="1"/>
              <a:t>naalil</a:t>
            </a:r>
            <a:r>
              <a:rPr lang="en-US" sz="3600" dirty="0"/>
              <a:t> </a:t>
            </a:r>
            <a:r>
              <a:rPr lang="en-US" sz="3600" dirty="0" err="1"/>
              <a:t>ente</a:t>
            </a:r>
            <a:r>
              <a:rPr lang="en-US" sz="3600" dirty="0"/>
              <a:t> </a:t>
            </a:r>
            <a:r>
              <a:rPr lang="en-US" sz="3600" dirty="0" err="1"/>
              <a:t>karam</a:t>
            </a:r>
            <a:r>
              <a:rPr lang="en-US" sz="3600" dirty="0"/>
              <a:t> </a:t>
            </a:r>
            <a:r>
              <a:rPr lang="en-US" sz="3600" dirty="0" err="1"/>
              <a:t>pidiche</a:t>
            </a:r>
            <a:endParaRPr lang="en-US" sz="3600" dirty="0"/>
          </a:p>
          <a:p>
            <a:pPr algn="l"/>
            <a:r>
              <a:rPr lang="en-US" sz="3600" dirty="0" err="1"/>
              <a:t>Thante</a:t>
            </a:r>
            <a:r>
              <a:rPr lang="en-US" sz="3600" dirty="0"/>
              <a:t> </a:t>
            </a:r>
            <a:r>
              <a:rPr lang="en-US" sz="3600" dirty="0" err="1"/>
              <a:t>maarodanacheedume</a:t>
            </a:r>
            <a:endParaRPr lang="en-US" sz="3600" dirty="0"/>
          </a:p>
          <a:p>
            <a:pPr algn="l"/>
            <a:r>
              <a:rPr lang="en-US" sz="3600" dirty="0"/>
              <a:t>Aa </a:t>
            </a:r>
            <a:r>
              <a:rPr lang="en-US" sz="3600" dirty="0" err="1"/>
              <a:t>samoohamathil</a:t>
            </a:r>
            <a:r>
              <a:rPr lang="en-US" sz="3600" dirty="0"/>
              <a:t> </a:t>
            </a:r>
            <a:r>
              <a:rPr lang="en-US" sz="3600" dirty="0" err="1"/>
              <a:t>annu</a:t>
            </a:r>
            <a:r>
              <a:rPr lang="en-US" sz="3600" dirty="0"/>
              <a:t> </a:t>
            </a:r>
            <a:r>
              <a:rPr lang="en-US" sz="3600" dirty="0" err="1"/>
              <a:t>karthunumaay</a:t>
            </a:r>
            <a:endParaRPr lang="en-US" sz="3600" dirty="0"/>
          </a:p>
          <a:p>
            <a:pPr algn="l"/>
            <a:r>
              <a:rPr lang="en-US" sz="3600" dirty="0" err="1"/>
              <a:t>Aarthu</a:t>
            </a:r>
            <a:r>
              <a:rPr lang="en-US" sz="3600" dirty="0"/>
              <a:t> </a:t>
            </a:r>
            <a:r>
              <a:rPr lang="en-US" sz="3600" dirty="0" err="1"/>
              <a:t>khoshikkum</a:t>
            </a:r>
            <a:r>
              <a:rPr lang="en-US" sz="3600" dirty="0"/>
              <a:t> </a:t>
            </a:r>
            <a:r>
              <a:rPr lang="en-US" sz="3600" dirty="0" err="1"/>
              <a:t>santhoshathaal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741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291402"/>
            <a:ext cx="11464413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ആ-ആനന്ദമേ പരമാനന്ദമേ ഇതു സ്വര്‍ഗ്ഗീയ സന്തോഷമേ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ഈ പാര്‍ത്തലത്തില്‍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സൃഷ്ടി കര്‍ത്തനവന്‍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എന്‍റെ </a:t>
            </a:r>
            <a:b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ഉള്ളത്തില്‍ വന്നതിനാല്‍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240773"/>
            <a:ext cx="11247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1" dirty="0"/>
              <a:t>Aa-</a:t>
            </a:r>
            <a:r>
              <a:rPr lang="en-US" sz="3600" i="1" dirty="0" err="1"/>
              <a:t>aanandame</a:t>
            </a:r>
            <a:r>
              <a:rPr lang="en-US" sz="3600" i="1" dirty="0"/>
              <a:t> </a:t>
            </a:r>
            <a:r>
              <a:rPr lang="en-US" sz="3600" i="1" dirty="0" err="1"/>
              <a:t>paramaanandame</a:t>
            </a:r>
            <a:endParaRPr lang="en-US" sz="3600" dirty="0"/>
          </a:p>
          <a:p>
            <a:r>
              <a:rPr lang="en-US" sz="3600" i="1" dirty="0" err="1"/>
              <a:t>Ithu</a:t>
            </a:r>
            <a:r>
              <a:rPr lang="en-US" sz="3600" i="1" dirty="0"/>
              <a:t> </a:t>
            </a:r>
            <a:r>
              <a:rPr lang="en-US" sz="3600" i="1" dirty="0" err="1"/>
              <a:t>swargeeya</a:t>
            </a:r>
            <a:r>
              <a:rPr lang="en-US" sz="3600" i="1" dirty="0"/>
              <a:t> </a:t>
            </a:r>
            <a:r>
              <a:rPr lang="en-US" sz="3600" i="1" dirty="0" err="1"/>
              <a:t>santhoshame</a:t>
            </a:r>
            <a:endParaRPr lang="en-US" sz="3600" dirty="0"/>
          </a:p>
          <a:p>
            <a:r>
              <a:rPr lang="en-US" sz="3600" i="1" dirty="0"/>
              <a:t>Ee </a:t>
            </a:r>
            <a:r>
              <a:rPr lang="en-US" sz="3600" i="1" dirty="0" err="1"/>
              <a:t>paarthalathil</a:t>
            </a:r>
            <a:r>
              <a:rPr lang="en-US" sz="3600" i="1" dirty="0"/>
              <a:t> </a:t>
            </a:r>
            <a:r>
              <a:rPr lang="en-US" sz="3600" i="1" dirty="0" err="1"/>
              <a:t>srushti</a:t>
            </a:r>
            <a:r>
              <a:rPr lang="en-US" sz="3600" i="1" dirty="0"/>
              <a:t> </a:t>
            </a:r>
            <a:r>
              <a:rPr lang="en-US" sz="3600" i="1" dirty="0" err="1"/>
              <a:t>karthanavan</a:t>
            </a:r>
            <a:endParaRPr lang="en-US" sz="3600" dirty="0"/>
          </a:p>
          <a:p>
            <a:r>
              <a:rPr lang="en-US" sz="3600" i="1" dirty="0" err="1"/>
              <a:t>Ente</a:t>
            </a:r>
            <a:r>
              <a:rPr lang="en-US" sz="3600" i="1" dirty="0"/>
              <a:t> </a:t>
            </a:r>
            <a:r>
              <a:rPr lang="en-US" sz="3600" i="1" dirty="0" err="1"/>
              <a:t>ullathil</a:t>
            </a:r>
            <a:r>
              <a:rPr lang="en-US" sz="3600" i="1" dirty="0"/>
              <a:t> </a:t>
            </a:r>
            <a:r>
              <a:rPr lang="en-US" sz="3600" i="1" dirty="0" err="1"/>
              <a:t>vannathinaal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470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432078"/>
            <a:ext cx="11464413" cy="3429000"/>
          </a:xfrm>
        </p:spPr>
        <p:txBody>
          <a:bodyPr anchor="ctr">
            <a:normAutofit fontScale="90000"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 പാപങ്ങളെ മുറ്റും കഴുകീടുവാന്‍</a:t>
            </a:r>
            <a:b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തന്‍ജീവനെ നല്‍കിയവന്‍ വീണ്ടും </a:t>
            </a:r>
            <a:br>
              <a:rPr lang="en-US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വന്നീടുമേ</a:t>
            </a:r>
            <a:r>
              <a:rPr lang="en-US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മേഘവാഹനത്തില്‍ കോടാ</a:t>
            </a:r>
            <a:br>
              <a:rPr lang="en-US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കോടി തന്‍ ദൂതരുമായ്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120193"/>
            <a:ext cx="11247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dirty="0"/>
              <a:t>En </a:t>
            </a:r>
            <a:r>
              <a:rPr lang="en-US" sz="3600" dirty="0" err="1"/>
              <a:t>paapangale</a:t>
            </a:r>
            <a:r>
              <a:rPr lang="en-US" sz="3600" dirty="0"/>
              <a:t> </a:t>
            </a:r>
            <a:r>
              <a:rPr lang="en-US" sz="3600" dirty="0" err="1"/>
              <a:t>muttum</a:t>
            </a:r>
            <a:r>
              <a:rPr lang="en-US" sz="3600" dirty="0"/>
              <a:t> </a:t>
            </a:r>
            <a:r>
              <a:rPr lang="en-US" sz="3600" dirty="0" err="1"/>
              <a:t>kazhukeeduvaan</a:t>
            </a:r>
            <a:endParaRPr lang="en-US" sz="3600" dirty="0"/>
          </a:p>
          <a:p>
            <a:pPr algn="l"/>
            <a:r>
              <a:rPr lang="en-US" sz="3600" dirty="0"/>
              <a:t>Than </a:t>
            </a:r>
            <a:r>
              <a:rPr lang="en-US" sz="3600" dirty="0" err="1"/>
              <a:t>jeevane</a:t>
            </a:r>
            <a:r>
              <a:rPr lang="en-US" sz="3600" dirty="0"/>
              <a:t> </a:t>
            </a:r>
            <a:r>
              <a:rPr lang="en-US" sz="3600" dirty="0" err="1"/>
              <a:t>nalkiyavan</a:t>
            </a:r>
            <a:endParaRPr lang="en-US" sz="3600" dirty="0"/>
          </a:p>
          <a:p>
            <a:pPr algn="l"/>
            <a:r>
              <a:rPr lang="en-US" sz="3600" dirty="0" err="1"/>
              <a:t>Veendum</a:t>
            </a:r>
            <a:r>
              <a:rPr lang="en-US" sz="3600" dirty="0"/>
              <a:t> </a:t>
            </a:r>
            <a:r>
              <a:rPr lang="en-US" sz="3600" dirty="0" err="1"/>
              <a:t>vanneedume</a:t>
            </a:r>
            <a:r>
              <a:rPr lang="en-US" sz="3600" dirty="0"/>
              <a:t> </a:t>
            </a:r>
            <a:r>
              <a:rPr lang="en-US" sz="3600" dirty="0" err="1"/>
              <a:t>mekhavahanathil</a:t>
            </a:r>
            <a:endParaRPr lang="en-US" sz="3600" dirty="0"/>
          </a:p>
          <a:p>
            <a:pPr algn="l"/>
            <a:r>
              <a:rPr lang="en-US" sz="3600" dirty="0"/>
              <a:t>Koda </a:t>
            </a:r>
            <a:r>
              <a:rPr lang="en-US" sz="3600" dirty="0" err="1"/>
              <a:t>kodi</a:t>
            </a:r>
            <a:r>
              <a:rPr lang="en-US" sz="3600" dirty="0"/>
              <a:t> than </a:t>
            </a:r>
            <a:r>
              <a:rPr lang="en-US" sz="3600" dirty="0" err="1"/>
              <a:t>dootharumaay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886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291402"/>
            <a:ext cx="11464413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ആ-ആനന്ദമേ പരമാനന്ദമേ ഇതു സ്വര്‍ഗ്ഗീയ സന്തോഷമേ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ഈ പാര്‍ത്തലത്തില്‍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സൃഷ്ടി കര്‍ത്തനവന്‍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എന്‍റെ </a:t>
            </a:r>
            <a:b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ഉള്ളത്തില്‍ വന്നതിനാല്‍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240773"/>
            <a:ext cx="11247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1" dirty="0"/>
              <a:t>Aa-</a:t>
            </a:r>
            <a:r>
              <a:rPr lang="en-US" sz="3600" i="1" dirty="0" err="1"/>
              <a:t>aanandame</a:t>
            </a:r>
            <a:r>
              <a:rPr lang="en-US" sz="3600" i="1" dirty="0"/>
              <a:t> </a:t>
            </a:r>
            <a:r>
              <a:rPr lang="en-US" sz="3600" i="1" dirty="0" err="1"/>
              <a:t>paramaanandame</a:t>
            </a:r>
            <a:endParaRPr lang="en-US" sz="3600" dirty="0"/>
          </a:p>
          <a:p>
            <a:r>
              <a:rPr lang="en-US" sz="3600" i="1" dirty="0" err="1"/>
              <a:t>Ithu</a:t>
            </a:r>
            <a:r>
              <a:rPr lang="en-US" sz="3600" i="1" dirty="0"/>
              <a:t> </a:t>
            </a:r>
            <a:r>
              <a:rPr lang="en-US" sz="3600" i="1" dirty="0" err="1"/>
              <a:t>swargeeya</a:t>
            </a:r>
            <a:r>
              <a:rPr lang="en-US" sz="3600" i="1" dirty="0"/>
              <a:t> </a:t>
            </a:r>
            <a:r>
              <a:rPr lang="en-US" sz="3600" i="1" dirty="0" err="1"/>
              <a:t>santhoshame</a:t>
            </a:r>
            <a:endParaRPr lang="en-US" sz="3600" dirty="0"/>
          </a:p>
          <a:p>
            <a:r>
              <a:rPr lang="en-US" sz="3600" i="1" dirty="0"/>
              <a:t>Ee </a:t>
            </a:r>
            <a:r>
              <a:rPr lang="en-US" sz="3600" i="1" dirty="0" err="1"/>
              <a:t>paarthalathil</a:t>
            </a:r>
            <a:r>
              <a:rPr lang="en-US" sz="3600" i="1" dirty="0"/>
              <a:t> </a:t>
            </a:r>
            <a:r>
              <a:rPr lang="en-US" sz="3600" i="1" dirty="0" err="1"/>
              <a:t>srushti</a:t>
            </a:r>
            <a:r>
              <a:rPr lang="en-US" sz="3600" i="1" dirty="0"/>
              <a:t> </a:t>
            </a:r>
            <a:r>
              <a:rPr lang="en-US" sz="3600" i="1" dirty="0" err="1"/>
              <a:t>karthanavan</a:t>
            </a:r>
            <a:endParaRPr lang="en-US" sz="3600" dirty="0"/>
          </a:p>
          <a:p>
            <a:r>
              <a:rPr lang="en-US" sz="3600" i="1" dirty="0" err="1"/>
              <a:t>Ente</a:t>
            </a:r>
            <a:r>
              <a:rPr lang="en-US" sz="3600" i="1" dirty="0"/>
              <a:t> </a:t>
            </a:r>
            <a:r>
              <a:rPr lang="en-US" sz="3600" i="1" dirty="0" err="1"/>
              <a:t>ullathil</a:t>
            </a:r>
            <a:r>
              <a:rPr lang="en-US" sz="3600" i="1" dirty="0"/>
              <a:t> </a:t>
            </a:r>
            <a:r>
              <a:rPr lang="en-US" sz="3600" i="1" dirty="0" err="1"/>
              <a:t>vannathinaal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12554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381838"/>
            <a:ext cx="11464413" cy="3429000"/>
          </a:xfrm>
        </p:spPr>
        <p:txBody>
          <a:bodyPr anchor="ctr">
            <a:normAutofit fontScale="90000"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കണ്‍കള്‍ കൊതിച്ചിടുന്നേ ഉള്ളം തുടിച്ചിടുന്നേ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നാഥാ നിന്നുടെ വരവിനായി പാരില്‍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കഷടതകള്‍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ഏറും ദിനം തോറുമേ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കാന്താ വേഗം നീ വന്നിടണേ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120193"/>
            <a:ext cx="11247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dirty="0" err="1"/>
              <a:t>Kankal</a:t>
            </a:r>
            <a:r>
              <a:rPr lang="en-US" sz="3600" dirty="0"/>
              <a:t> </a:t>
            </a:r>
            <a:r>
              <a:rPr lang="en-US" sz="3600" dirty="0" err="1"/>
              <a:t>kothichidunne</a:t>
            </a:r>
            <a:r>
              <a:rPr lang="en-US" sz="3600" dirty="0"/>
              <a:t> </a:t>
            </a:r>
            <a:r>
              <a:rPr lang="en-US" sz="3600" dirty="0" err="1"/>
              <a:t>ullam</a:t>
            </a:r>
            <a:r>
              <a:rPr lang="en-US" sz="3600" dirty="0"/>
              <a:t> </a:t>
            </a:r>
            <a:r>
              <a:rPr lang="en-US" sz="3600" dirty="0" err="1"/>
              <a:t>thudachidunne</a:t>
            </a:r>
            <a:endParaRPr lang="en-US" sz="3600" dirty="0"/>
          </a:p>
          <a:p>
            <a:pPr algn="l"/>
            <a:r>
              <a:rPr lang="en-US" sz="3600" dirty="0" err="1"/>
              <a:t>Naada</a:t>
            </a:r>
            <a:r>
              <a:rPr lang="en-US" sz="3600" dirty="0"/>
              <a:t> </a:t>
            </a:r>
            <a:r>
              <a:rPr lang="en-US" sz="3600" dirty="0" err="1"/>
              <a:t>ninnude</a:t>
            </a:r>
            <a:r>
              <a:rPr lang="en-US" sz="3600" dirty="0"/>
              <a:t> </a:t>
            </a:r>
            <a:r>
              <a:rPr lang="en-US" sz="3600" dirty="0" err="1"/>
              <a:t>varavinaayi</a:t>
            </a:r>
            <a:r>
              <a:rPr lang="en-US" sz="3600" dirty="0"/>
              <a:t> </a:t>
            </a:r>
          </a:p>
          <a:p>
            <a:pPr algn="l"/>
            <a:r>
              <a:rPr lang="en-US" sz="3600" dirty="0" err="1"/>
              <a:t>Paaril</a:t>
            </a:r>
            <a:r>
              <a:rPr lang="en-US" sz="3600" dirty="0"/>
              <a:t> </a:t>
            </a:r>
            <a:r>
              <a:rPr lang="en-US" sz="3600" dirty="0" err="1"/>
              <a:t>kashtathakal</a:t>
            </a:r>
            <a:r>
              <a:rPr lang="en-US" sz="3600" dirty="0"/>
              <a:t> </a:t>
            </a:r>
            <a:r>
              <a:rPr lang="en-US" sz="3600" dirty="0" err="1"/>
              <a:t>erum</a:t>
            </a:r>
            <a:r>
              <a:rPr lang="en-US" sz="3600" dirty="0"/>
              <a:t> </a:t>
            </a:r>
            <a:r>
              <a:rPr lang="en-US" sz="3600" dirty="0" err="1"/>
              <a:t>dinam</a:t>
            </a:r>
            <a:r>
              <a:rPr lang="en-US" sz="3600" dirty="0"/>
              <a:t> </a:t>
            </a:r>
            <a:r>
              <a:rPr lang="en-US" sz="3600" dirty="0" err="1"/>
              <a:t>thorume</a:t>
            </a:r>
            <a:r>
              <a:rPr lang="en-US" sz="3600" dirty="0"/>
              <a:t> </a:t>
            </a:r>
          </a:p>
          <a:p>
            <a:pPr algn="l"/>
            <a:r>
              <a:rPr lang="en-US" sz="3600" dirty="0" err="1"/>
              <a:t>Kaantha</a:t>
            </a:r>
            <a:r>
              <a:rPr lang="en-US" sz="3600" dirty="0"/>
              <a:t> </a:t>
            </a:r>
            <a:r>
              <a:rPr lang="en-US" sz="3600" dirty="0" err="1"/>
              <a:t>vegam</a:t>
            </a:r>
            <a:r>
              <a:rPr lang="en-US" sz="3600" dirty="0"/>
              <a:t> nee </a:t>
            </a:r>
            <a:r>
              <a:rPr lang="en-US" sz="3600" dirty="0" err="1"/>
              <a:t>vannidane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4297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291402"/>
            <a:ext cx="11464413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ആ-ആനന്ദമേ പരമാനന്ദമേ ഇതു സ്വര്‍ഗ്ഗീയ സന്തോഷമേ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ഈ പാര്‍ത്തലത്തില്‍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സൃഷ്ടി കര്‍ത്തനവന്‍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എന്‍റെ </a:t>
            </a:r>
            <a:b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ഉള്ളത്തില്‍ വന്നതിനാല്‍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240773"/>
            <a:ext cx="11247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1" dirty="0"/>
              <a:t>Aa-</a:t>
            </a:r>
            <a:r>
              <a:rPr lang="en-US" sz="3600" i="1" dirty="0" err="1"/>
              <a:t>aanandame</a:t>
            </a:r>
            <a:r>
              <a:rPr lang="en-US" sz="3600" i="1" dirty="0"/>
              <a:t> </a:t>
            </a:r>
            <a:r>
              <a:rPr lang="en-US" sz="3600" i="1" dirty="0" err="1"/>
              <a:t>paramaanandame</a:t>
            </a:r>
            <a:endParaRPr lang="en-US" sz="3600" dirty="0"/>
          </a:p>
          <a:p>
            <a:r>
              <a:rPr lang="en-US" sz="3600" i="1" dirty="0" err="1"/>
              <a:t>Ithu</a:t>
            </a:r>
            <a:r>
              <a:rPr lang="en-US" sz="3600" i="1" dirty="0"/>
              <a:t> </a:t>
            </a:r>
            <a:r>
              <a:rPr lang="en-US" sz="3600" i="1" dirty="0" err="1"/>
              <a:t>swargeeya</a:t>
            </a:r>
            <a:r>
              <a:rPr lang="en-US" sz="3600" i="1" dirty="0"/>
              <a:t> </a:t>
            </a:r>
            <a:r>
              <a:rPr lang="en-US" sz="3600" i="1" dirty="0" err="1"/>
              <a:t>santhoshame</a:t>
            </a:r>
            <a:endParaRPr lang="en-US" sz="3600" dirty="0"/>
          </a:p>
          <a:p>
            <a:r>
              <a:rPr lang="en-US" sz="3600" i="1" dirty="0"/>
              <a:t>Ee </a:t>
            </a:r>
            <a:r>
              <a:rPr lang="en-US" sz="3600" i="1" dirty="0" err="1"/>
              <a:t>paarthalathil</a:t>
            </a:r>
            <a:r>
              <a:rPr lang="en-US" sz="3600" i="1" dirty="0"/>
              <a:t> </a:t>
            </a:r>
            <a:r>
              <a:rPr lang="en-US" sz="3600" i="1" dirty="0" err="1"/>
              <a:t>srushti</a:t>
            </a:r>
            <a:r>
              <a:rPr lang="en-US" sz="3600" i="1" dirty="0"/>
              <a:t> </a:t>
            </a:r>
            <a:r>
              <a:rPr lang="en-US" sz="3600" i="1" dirty="0" err="1"/>
              <a:t>karthanavan</a:t>
            </a:r>
            <a:endParaRPr lang="en-US" sz="3600" dirty="0"/>
          </a:p>
          <a:p>
            <a:r>
              <a:rPr lang="en-US" sz="3600" i="1" dirty="0" err="1"/>
              <a:t>Ente</a:t>
            </a:r>
            <a:r>
              <a:rPr lang="en-US" sz="3600" i="1" dirty="0"/>
              <a:t> </a:t>
            </a:r>
            <a:r>
              <a:rPr lang="en-US" sz="3600" i="1" dirty="0" err="1"/>
              <a:t>ullathil</a:t>
            </a:r>
            <a:r>
              <a:rPr lang="en-US" sz="3600" i="1" dirty="0"/>
              <a:t> </a:t>
            </a:r>
            <a:r>
              <a:rPr lang="en-US" sz="3600" i="1" dirty="0" err="1"/>
              <a:t>vannathinaal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5576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255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Nirmala UI</vt:lpstr>
      <vt:lpstr>Times New Roman</vt:lpstr>
      <vt:lpstr>Office Theme</vt:lpstr>
      <vt:lpstr>സ്തുതിപ്പിന്‍ സ്തുതിപ്പിന്‍ എന്നും സ്തുതിച്ചിടുവിന്‍ യേശു രാജാധിരാജാവിനെ ഈ പാര്‍ത്തലത്തില്‍ സൃഷ്ടി കര്‍ത്തനവന്‍ എന്‍റെ ഉള്ളത്തില്‍ വന്നതിനാല്‍   </vt:lpstr>
      <vt:lpstr>ആ-ആനന്ദമേ പരമാനന്ദമേ ഇതു സ്വര്‍ഗ്ഗീയ സന്തോഷമേ - ഈ പാര്‍ത്തലത്തില്‍  സൃഷ്ടി കര്‍ത്തനവന്‍ എന്‍റെ  ഉള്ളത്തില്‍ വന്നതിനാല്‍  </vt:lpstr>
      <vt:lpstr>അവന്‍ വരുന്ന നാളില്‍ എന്‍റെ കരം പിടിച്ച് തന്‍റെ മാറോടണച്ചീടുമേ ആ സമൂഹമതില്‍  അന്നു കര്‍ത്തനുമായ് ആര്‍ത്തു  ഘോഷിക്കും സന്തോഷത്താല്‍   </vt:lpstr>
      <vt:lpstr>ആ-ആനന്ദമേ പരമാനന്ദമേ ഇതു സ്വര്‍ഗ്ഗീയ സന്തോഷമേ - ഈ പാര്‍ത്തലത്തില്‍  സൃഷ്ടി കര്‍ത്തനവന്‍ എന്‍റെ  ഉള്ളത്തില്‍ വന്നതിനാല്‍  </vt:lpstr>
      <vt:lpstr>എന്‍ പാപങ്ങളെ മുറ്റും കഴുകീടുവാന്‍ തന്‍ജീവനെ നല്‍കിയവന്‍ വീണ്ടും  വന്നീടുമേ - മേഘവാഹനത്തില്‍ കോടാ കോടി തന്‍ ദൂതരുമായ്    </vt:lpstr>
      <vt:lpstr>ആ-ആനന്ദമേ പരമാനന്ദമേ ഇതു സ്വര്‍ഗ്ഗീയ സന്തോഷമേ - ഈ പാര്‍ത്തലത്തില്‍  സൃഷ്ടി കര്‍ത്തനവന്‍ എന്‍റെ  ഉള്ളത്തില്‍ വന്നതിനാല്‍  </vt:lpstr>
      <vt:lpstr>കണ്‍കള്‍ കൊതിച്ചിടുന്നേ ഉള്ളം തുടിച്ചിടുന്നേ നാഥാ നിന്നുടെ വരവിനായി പാരില്‍  കഷടതകള്‍ - ഏറും ദിനം തോറുമേ  കാന്താ വേഗം നീ വന്നിടണേ    </vt:lpstr>
      <vt:lpstr>ആ-ആനന്ദമേ പരമാനന്ദമേ ഇതു സ്വര്‍ഗ്ഗീയ സന്തോഷമേ - ഈ പാര്‍ത്തലത്തില്‍  സൃഷ്ടി കര്‍ത്തനവന്‍ എന്‍റെ  ഉള്ളത്തില്‍ വന്നതിനാല്‍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സ്തുതിപ്പിന്‍ സ്തുതിപ്പിന്‍ എന്നും സ്തുതിച്ചിടുവിന്‍</dc:title>
  <dc:subject>160</dc:subject>
  <dc:creator>Bcc Abca</dc:creator>
  <cp:keywords>Formatting Pending</cp:keywords>
  <cp:lastModifiedBy>Shaji Varghese</cp:lastModifiedBy>
  <cp:revision>2</cp:revision>
  <dcterms:created xsi:type="dcterms:W3CDTF">2024-03-15T17:32:05Z</dcterms:created>
  <dcterms:modified xsi:type="dcterms:W3CDTF">2025-01-26T09:52:46Z</dcterms:modified>
</cp:coreProperties>
</file>